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5" r:id="rId3"/>
    <p:sldId id="266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74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10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27/07/2022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27/07/2022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27/07/2022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27/07/2022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27/07/2022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27/07/2022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27/07/2022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27/07/2022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27/07/2022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27/07/2022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27/07/2022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27/07/2022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1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40516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Les fonctions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4</a:t>
            </a:r>
          </a:p>
        </p:txBody>
      </p:sp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3232" y="19326"/>
            <a:ext cx="9423400" cy="1325563"/>
          </a:xfrm>
        </p:spPr>
        <p:txBody>
          <a:bodyPr/>
          <a:lstStyle/>
          <a:p>
            <a:r>
              <a:rPr lang="fr-FR" b="1" dirty="0"/>
              <a:t>Donne la fonction du groupe souligné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Quand arriveront</a:t>
            </a:r>
            <a:r>
              <a:rPr lang="fr-FR" sz="3600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tes amis ? </a:t>
            </a:r>
          </a:p>
          <a:p>
            <a:endParaRPr lang="fr-FR" sz="1800" u="sng" dirty="0">
              <a:solidFill>
                <a:srgbClr val="9EC979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sz="1800" u="sng" dirty="0">
              <a:solidFill>
                <a:srgbClr val="9EC979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dirty="0"/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fr-FR" sz="3600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Quelqu</a:t>
            </a:r>
            <a:r>
              <a:rPr lang="fr-FR" sz="3600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’un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chante dans la classe </a:t>
            </a: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!</a:t>
            </a:r>
            <a:endParaRPr lang="fr-FR" sz="3600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71498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E6D00D95-CF52-4B69-BAFD-3C77CA1C97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sujet</a:t>
            </a:r>
          </a:p>
          <a:p>
            <a:endParaRPr lang="fr-FR" sz="36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dirty="0"/>
          </a:p>
          <a:p>
            <a:r>
              <a:rPr lang="fr-FR" sz="3600" dirty="0"/>
              <a:t>sujet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579452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3232" y="19326"/>
            <a:ext cx="9423400" cy="1325563"/>
          </a:xfrm>
        </p:spPr>
        <p:txBody>
          <a:bodyPr/>
          <a:lstStyle/>
          <a:p>
            <a:r>
              <a:rPr lang="fr-FR" b="1" dirty="0"/>
              <a:t>Donne la fonction du groupe souligné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 petit enfant adore </a:t>
            </a:r>
            <a:r>
              <a:rPr lang="fr-FR" sz="3600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 nouvelle trottinette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dirty="0"/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 amis ont fait </a:t>
            </a:r>
            <a:r>
              <a:rPr lang="fr-FR" sz="3600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 long voyage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en train.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455525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E6D00D95-CF52-4B69-BAFD-3C77CA1C97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complément</a:t>
            </a:r>
          </a:p>
          <a:p>
            <a:endParaRPr lang="fr-FR" sz="36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dirty="0"/>
          </a:p>
          <a:p>
            <a:r>
              <a:rPr lang="fr-FR" sz="3600" dirty="0"/>
              <a:t>complément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217048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3232" y="19326"/>
            <a:ext cx="9423400" cy="1325563"/>
          </a:xfrm>
        </p:spPr>
        <p:txBody>
          <a:bodyPr/>
          <a:lstStyle/>
          <a:p>
            <a:r>
              <a:rPr lang="fr-FR" b="1" dirty="0"/>
              <a:t>Donne la fonction du groupe souligné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Demain, </a:t>
            </a:r>
            <a:r>
              <a:rPr lang="fr-FR" sz="3600" u="sng" dirty="0"/>
              <a:t>la pluie </a:t>
            </a:r>
            <a:r>
              <a:rPr lang="fr-FR" sz="3600" dirty="0"/>
              <a:t>tombera.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dirty="0">
              <a:solidFill>
                <a:srgbClr val="9EC979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dirty="0"/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fr-FR" sz="3600" u="sng" dirty="0"/>
              <a:t>Le pont-levis</a:t>
            </a:r>
            <a:r>
              <a:rPr lang="fr-FR" sz="3600" dirty="0"/>
              <a:t> servait à défendre le château fort des attaques.</a:t>
            </a: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337209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E6D00D95-CF52-4B69-BAFD-3C77CA1C97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sujet</a:t>
            </a:r>
          </a:p>
          <a:p>
            <a:endParaRPr lang="fr-FR" sz="36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dirty="0"/>
          </a:p>
          <a:p>
            <a:r>
              <a:rPr lang="fr-FR" sz="3600" dirty="0"/>
              <a:t>sujet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172476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3232" y="19326"/>
            <a:ext cx="9423400" cy="1325563"/>
          </a:xfrm>
        </p:spPr>
        <p:txBody>
          <a:bodyPr/>
          <a:lstStyle/>
          <a:p>
            <a:r>
              <a:rPr lang="fr-FR" b="1" dirty="0"/>
              <a:t>Donne la fonction du groupe souligné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fr-FR" sz="3600" dirty="0"/>
              <a:t>Les ours polaires </a:t>
            </a:r>
            <a:r>
              <a:rPr lang="fr-FR" sz="3600" u="sng" dirty="0"/>
              <a:t>glissent</a:t>
            </a:r>
            <a:r>
              <a:rPr lang="fr-FR" sz="3600" dirty="0"/>
              <a:t> sur la banquise.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endParaRPr lang="fr-FR" sz="36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dirty="0"/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fr-FR" sz="3600" dirty="0"/>
              <a:t>Il faudra </a:t>
            </a:r>
            <a:r>
              <a:rPr lang="fr-FR" sz="3600" u="sng" dirty="0"/>
              <a:t>bientôt</a:t>
            </a:r>
            <a:r>
              <a:rPr lang="fr-FR" sz="3600" dirty="0"/>
              <a:t> tondre la pelouse.</a:t>
            </a: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862991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E6D00D95-CF52-4B69-BAFD-3C77CA1C97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verbe</a:t>
            </a:r>
          </a:p>
          <a:p>
            <a:endParaRPr lang="fr-FR" sz="36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dirty="0"/>
          </a:p>
          <a:p>
            <a:r>
              <a:rPr lang="fr-FR" sz="3600" dirty="0"/>
              <a:t>complément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703293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3232" y="19326"/>
            <a:ext cx="9423400" cy="1325563"/>
          </a:xfrm>
        </p:spPr>
        <p:txBody>
          <a:bodyPr/>
          <a:lstStyle/>
          <a:p>
            <a:r>
              <a:rPr lang="fr-FR" b="1" dirty="0"/>
              <a:t>Donne la fonction du groupe souligné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u="sng" dirty="0"/>
              <a:t>En hiver</a:t>
            </a:r>
            <a:r>
              <a:rPr lang="fr-FR" sz="3600" dirty="0"/>
              <a:t>, nous jouons avec notre luge.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dirty="0"/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fr-FR" sz="3600" dirty="0"/>
              <a:t>Tu ne </a:t>
            </a:r>
            <a:r>
              <a:rPr lang="fr-FR" sz="3600" u="sng" dirty="0"/>
              <a:t>finiras</a:t>
            </a:r>
            <a:r>
              <a:rPr lang="fr-FR" sz="3600" dirty="0"/>
              <a:t> pas ton livre ce soir.</a:t>
            </a: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533999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E6D00D95-CF52-4B69-BAFD-3C77CA1C97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complément</a:t>
            </a:r>
          </a:p>
          <a:p>
            <a:endParaRPr lang="fr-FR" sz="36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dirty="0"/>
          </a:p>
          <a:p>
            <a:r>
              <a:rPr lang="fr-FR" sz="3600" dirty="0"/>
              <a:t>verbe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1744930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194</Words>
  <Application>Microsoft Office PowerPoint</Application>
  <PresentationFormat>Grand écran</PresentationFormat>
  <Paragraphs>97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Symbol</vt:lpstr>
      <vt:lpstr>Thème Office</vt:lpstr>
      <vt:lpstr>Rituel 1</vt:lpstr>
      <vt:lpstr>Donne la fonction du groupe souligné</vt:lpstr>
      <vt:lpstr>Correction</vt:lpstr>
      <vt:lpstr>Donne la fonction du groupe souligné</vt:lpstr>
      <vt:lpstr>Correction</vt:lpstr>
      <vt:lpstr>Donne la fonction du groupe souligné</vt:lpstr>
      <vt:lpstr>Correction</vt:lpstr>
      <vt:lpstr>Donne la fonction du groupe souligné</vt:lpstr>
      <vt:lpstr>Correction</vt:lpstr>
      <vt:lpstr>Donne la fonction du groupe souligné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28</cp:revision>
  <dcterms:created xsi:type="dcterms:W3CDTF">2021-07-17T07:25:24Z</dcterms:created>
  <dcterms:modified xsi:type="dcterms:W3CDTF">2022-07-27T21:41:14Z</dcterms:modified>
</cp:coreProperties>
</file>